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86F53-4895-404C-AB7A-FE0EB22568D1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22639-88E0-4157-BE64-85A783328A3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86F53-4895-404C-AB7A-FE0EB22568D1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22639-88E0-4157-BE64-85A783328A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86F53-4895-404C-AB7A-FE0EB22568D1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22639-88E0-4157-BE64-85A783328A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86F53-4895-404C-AB7A-FE0EB22568D1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22639-88E0-4157-BE64-85A783328A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86F53-4895-404C-AB7A-FE0EB22568D1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22639-88E0-4157-BE64-85A783328A3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86F53-4895-404C-AB7A-FE0EB22568D1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22639-88E0-4157-BE64-85A783328A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86F53-4895-404C-AB7A-FE0EB22568D1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22639-88E0-4157-BE64-85A783328A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86F53-4895-404C-AB7A-FE0EB22568D1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22639-88E0-4157-BE64-85A783328A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86F53-4895-404C-AB7A-FE0EB22568D1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22639-88E0-4157-BE64-85A783328A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86F53-4895-404C-AB7A-FE0EB22568D1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22639-88E0-4157-BE64-85A783328A3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C3C86F53-4895-404C-AB7A-FE0EB22568D1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BF22639-88E0-4157-BE64-85A783328A3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3C86F53-4895-404C-AB7A-FE0EB22568D1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BF22639-88E0-4157-BE64-85A783328A3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Sports Teams Named After Ethnic Groups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Myrrakal S. Crawley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217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Logo for the Washington Redskins</a:t>
            </a:r>
            <a:endParaRPr lang="en-US" dirty="0"/>
          </a:p>
        </p:txBody>
      </p:sp>
      <p:pic>
        <p:nvPicPr>
          <p:cNvPr id="5" name="Picture Placeholder 4" descr="redskins-logo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1241" r="11241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NFL</a:t>
            </a:r>
            <a:endParaRPr lang="en-US" sz="4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Logo for the Kansas City Chiefs</a:t>
            </a:r>
            <a:endParaRPr lang="en-US" dirty="0"/>
          </a:p>
        </p:txBody>
      </p:sp>
      <p:pic>
        <p:nvPicPr>
          <p:cNvPr id="5" name="Picture Placeholder 4" descr="kcc logo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6325" r="6325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NFL</a:t>
            </a:r>
            <a:endParaRPr lang="en-US" sz="4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Logo for the Cleveland Indians</a:t>
            </a:r>
            <a:endParaRPr lang="en-US" dirty="0"/>
          </a:p>
        </p:txBody>
      </p:sp>
      <p:pic>
        <p:nvPicPr>
          <p:cNvPr id="5" name="Picture Placeholder 4" descr="cleveland indians logo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tretch>
            <a:fillRect/>
          </a:stretch>
        </p:blipFill>
        <p:spPr>
          <a:xfrm>
            <a:off x="3886200" y="1600200"/>
            <a:ext cx="3779520" cy="48768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MLB</a:t>
            </a:r>
            <a:endParaRPr lang="en-US" sz="40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13</TotalTime>
  <Words>31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Module</vt:lpstr>
      <vt:lpstr>Sports Teams Named After Ethnic Groups</vt:lpstr>
      <vt:lpstr>Logo for the Washington Redskins</vt:lpstr>
      <vt:lpstr>Logo for the Kansas City Chiefs</vt:lpstr>
      <vt:lpstr>Logo for the Cleveland Indians</vt:lpstr>
    </vt:vector>
  </TitlesOfParts>
  <Company>JCPS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Logo for the Washington Redskins</dc:title>
  <dc:creator>gilmore</dc:creator>
  <cp:lastModifiedBy>gilmore</cp:lastModifiedBy>
  <cp:revision>3</cp:revision>
  <dcterms:created xsi:type="dcterms:W3CDTF">2015-04-02T15:16:35Z</dcterms:created>
  <dcterms:modified xsi:type="dcterms:W3CDTF">2015-04-02T16:23:54Z</dcterms:modified>
</cp:coreProperties>
</file>